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52" r:id="rId5"/>
    <p:sldMasterId id="2147483685" r:id="rId6"/>
    <p:sldMasterId id="2147483656" r:id="rId7"/>
    <p:sldMasterId id="2147483659" r:id="rId8"/>
  </p:sldMasterIdLst>
  <p:notesMasterIdLst>
    <p:notesMasterId r:id="rId15"/>
  </p:notesMasterIdLst>
  <p:sldIdLst>
    <p:sldId id="275" r:id="rId9"/>
    <p:sldId id="263" r:id="rId10"/>
    <p:sldId id="276" r:id="rId11"/>
    <p:sldId id="269" r:id="rId12"/>
    <p:sldId id="270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FB3"/>
    <a:srgbClr val="00C7B1"/>
    <a:srgbClr val="FFA400"/>
    <a:srgbClr val="002763"/>
    <a:srgbClr val="E01384"/>
    <a:srgbClr val="FEE123"/>
    <a:srgbClr val="3EC2D9"/>
    <a:srgbClr val="00265F"/>
    <a:srgbClr val="A81B8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2" autoAdjust="0"/>
    <p:restoredTop sz="78639" autoAdjust="0"/>
  </p:normalViewPr>
  <p:slideViewPr>
    <p:cSldViewPr snapToGrid="0">
      <p:cViewPr varScale="1">
        <p:scale>
          <a:sx n="105" d="100"/>
          <a:sy n="105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34B50-0046-4F4E-B86E-E96945E8A6AD}" type="datetimeFigureOut">
              <a:rPr lang="en-NZ" smtClean="0"/>
              <a:t>29/06/2026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6C0E7-BE56-4257-849E-4A119BAD7C3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691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49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3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 Cream Challe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16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A9ADE94-C540-42BA-B7BE-6C579348A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451" y="1685341"/>
            <a:ext cx="5137407" cy="3487317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6000" b="1" spc="-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Add section heading here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9332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ce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8D4B47-0873-41CC-969A-FAA336584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763"/>
                </a:solidFill>
              </a:defRPr>
            </a:lvl1pPr>
          </a:lstStyle>
          <a:p>
            <a:r>
              <a:rPr lang="en-US" dirty="0"/>
              <a:t>Add your heading here</a:t>
            </a:r>
            <a:endParaRPr lang="en-NZ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0BBF87B8-D7A2-465F-A1BE-C9D709D8B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599" y="1938338"/>
            <a:ext cx="6713483" cy="455453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Aft>
                <a:spcPts val="600"/>
              </a:spcAft>
              <a:buClr>
                <a:srgbClr val="002763"/>
              </a:buClr>
              <a:defRPr sz="2600" spc="-100" baseline="0">
                <a:solidFill>
                  <a:srgbClr val="002763"/>
                </a:solidFill>
              </a:defRPr>
            </a:lvl1pPr>
            <a:lvl2pPr marL="685800" indent="-228600">
              <a:buClr>
                <a:srgbClr val="002763"/>
              </a:buClr>
              <a:buSzPct val="70000"/>
              <a:buFont typeface="Calibri" panose="020F0502020204030204" pitchFamily="34" charset="0"/>
              <a:buChar char="‐"/>
              <a:defRPr sz="2600" spc="-100" baseline="0">
                <a:solidFill>
                  <a:srgbClr val="002763"/>
                </a:solidFill>
              </a:defRPr>
            </a:lvl2pPr>
          </a:lstStyle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1"/>
            <a:r>
              <a:rPr lang="en-US" dirty="0"/>
              <a:t>Second tier bullet</a:t>
            </a:r>
          </a:p>
        </p:txBody>
      </p:sp>
    </p:spTree>
    <p:extLst>
      <p:ext uri="{BB962C8B-B14F-4D97-AF65-F5344CB8AC3E}">
        <p14:creationId xmlns:p14="http://schemas.microsoft.com/office/powerpoint/2010/main" val="277006120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- Ice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654B927-41F2-49F3-8370-DAA580F23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763"/>
                </a:solidFill>
              </a:defRPr>
            </a:lvl1pPr>
          </a:lstStyle>
          <a:p>
            <a:r>
              <a:rPr lang="en-US" dirty="0"/>
              <a:t>Add your heading here</a:t>
            </a:r>
            <a:endParaRPr lang="en-NZ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9093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a photo</a:t>
            </a:r>
            <a:endParaRPr lang="en-NZ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424CE2-5B8D-4D7A-9D37-F387CDA22E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1938338"/>
            <a:ext cx="6871138" cy="455453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Aft>
                <a:spcPts val="600"/>
              </a:spcAft>
              <a:buClr>
                <a:srgbClr val="002763"/>
              </a:buClr>
              <a:defRPr sz="2600" spc="-100" baseline="0">
                <a:solidFill>
                  <a:srgbClr val="002763"/>
                </a:solidFill>
              </a:defRPr>
            </a:lvl1pPr>
            <a:lvl2pPr>
              <a:buClr>
                <a:srgbClr val="002763"/>
              </a:buClr>
              <a:buSzPct val="70000"/>
              <a:defRPr sz="2600" spc="-100" baseline="0">
                <a:solidFill>
                  <a:srgbClr val="002763"/>
                </a:solidFill>
              </a:defRPr>
            </a:lvl2pPr>
          </a:lstStyle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1"/>
            <a:r>
              <a:rPr lang="en-US" dirty="0"/>
              <a:t>Second tier bullet</a:t>
            </a:r>
          </a:p>
        </p:txBody>
      </p:sp>
    </p:spTree>
    <p:extLst>
      <p:ext uri="{BB962C8B-B14F-4D97-AF65-F5344CB8AC3E}">
        <p14:creationId xmlns:p14="http://schemas.microsoft.com/office/powerpoint/2010/main" val="132576038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a photo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981582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 algn="l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a photo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94E4F-3B5C-4911-887B-EC519691B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338" y="2609976"/>
            <a:ext cx="6537325" cy="617674"/>
          </a:xfrm>
          <a:prstGeom prst="rect">
            <a:avLst/>
          </a:prstGeom>
          <a:effectLst>
            <a:outerShdw blurRad="50800" dist="38100" dir="3120000" algn="tl" rotWithShape="0">
              <a:schemeClr val="tx1">
                <a:alpha val="84000"/>
              </a:schemeClr>
            </a:outerShdw>
          </a:effectLst>
        </p:spPr>
        <p:txBody>
          <a:bodyPr anchor="ctr" anchorCtr="1"/>
          <a:lstStyle>
            <a:lvl1pPr marL="0" indent="0">
              <a:buNone/>
              <a:defRPr sz="4800" b="1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 a key point here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622564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010C4D85-9928-4DC6-A6D7-DF017EBE6B6A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a video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151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9102AB-52D0-43D0-9E6C-9B99BB34A05C}"/>
              </a:ext>
            </a:extLst>
          </p:cNvPr>
          <p:cNvSpPr/>
          <p:nvPr userDrawn="1"/>
        </p:nvSpPr>
        <p:spPr>
          <a:xfrm>
            <a:off x="0" y="0"/>
            <a:ext cx="3691719" cy="6858000"/>
          </a:xfrm>
          <a:prstGeom prst="rect">
            <a:avLst/>
          </a:prstGeom>
          <a:solidFill>
            <a:srgbClr val="F1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C2C4FF-49C2-4D98-972B-AD3E86A5F98C}"/>
              </a:ext>
            </a:extLst>
          </p:cNvPr>
          <p:cNvSpPr txBox="1">
            <a:spLocks/>
          </p:cNvSpPr>
          <p:nvPr userDrawn="1"/>
        </p:nvSpPr>
        <p:spPr>
          <a:xfrm>
            <a:off x="320724" y="5335186"/>
            <a:ext cx="2777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Z" sz="3600" b="1" kern="1200" spc="-150" baseline="0" dirty="0" smtClean="0">
                <a:solidFill>
                  <a:srgbClr val="00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B8AE8BB-3445-4385-A523-E00D5BE3AA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2807686"/>
            <a:ext cx="731520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002763"/>
                </a:solidFill>
              </a:defRPr>
            </a:lvl1pPr>
          </a:lstStyle>
          <a:p>
            <a:pPr lvl="0"/>
            <a:r>
              <a:rPr lang="en-US" dirty="0"/>
              <a:t>[Your name]</a:t>
            </a:r>
            <a:endParaRPr lang="en-NZ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87520B8-5AC1-4E4D-ACEA-0F2F5E007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8600" y="3332717"/>
            <a:ext cx="731520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spc="-100" baseline="0">
                <a:solidFill>
                  <a:srgbClr val="002763"/>
                </a:solidFill>
              </a:defRPr>
            </a:lvl1pPr>
          </a:lstStyle>
          <a:p>
            <a:pPr lvl="0"/>
            <a:r>
              <a:rPr lang="en-US" dirty="0"/>
              <a:t>[Your organisation]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532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55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2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6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34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78" r:id="rId3"/>
    <p:sldLayoutId id="2147483679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NZ" sz="3600" b="1" kern="1200" spc="-150" baseline="0" dirty="0" smtClean="0">
          <a:solidFill>
            <a:srgbClr val="0066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457200" indent="-4572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Clr>
          <a:srgbClr val="0066FF"/>
        </a:buClr>
        <a:buSzPct val="65000"/>
        <a:buFont typeface="Arial" panose="020B0604020202020204" pitchFamily="34" charset="0"/>
        <a:buChar char="•"/>
        <a:defRPr sz="2800" kern="1200" spc="-120" baseline="0">
          <a:solidFill>
            <a:srgbClr val="0066FF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8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611D-2B90-4AA5-AC78-2F9B82EA9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247" y="1292804"/>
            <a:ext cx="6601446" cy="4272391"/>
          </a:xfrm>
        </p:spPr>
        <p:txBody>
          <a:bodyPr/>
          <a:lstStyle/>
          <a:p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 </a:t>
            </a:r>
            <a:r>
              <a:rPr lang="en-N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</a:t>
            </a:r>
            <a:r>
              <a:rPr lang="en-US" dirty="0"/>
              <a:t>! I’m [name] from [organisation].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I’m a [role].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4546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97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7E24-8855-4954-AD68-FE9F87E2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FFDC8-B0CB-44EC-B037-8EB3510C1B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 love STEM because…</a:t>
            </a:r>
          </a:p>
          <a:p>
            <a:r>
              <a:rPr lang="en-US" dirty="0"/>
              <a:t>I work at…</a:t>
            </a:r>
          </a:p>
          <a:p>
            <a:r>
              <a:rPr lang="en-US" dirty="0"/>
              <a:t>Exciting parts of my job include…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7921183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F2F5-AF3D-4B2A-AB24-56F11111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C1B98-9B6E-46BF-9A7C-669D953774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46CFC-5980-4EF7-BD01-D43EA1565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783170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1604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91B06475-4718-9E48-8D98-33667A74BA5D}"/>
    </a:ext>
  </a:extLst>
</a:theme>
</file>

<file path=ppt/theme/theme2.xml><?xml version="1.0" encoding="utf-8"?>
<a:theme xmlns:a="http://schemas.openxmlformats.org/drawingml/2006/main" name="Section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EBFE513B-A5BC-4B4B-918B-93D4F1BE3CE4}"/>
    </a:ext>
  </a:extLst>
</a:theme>
</file>

<file path=ppt/theme/theme3.xml><?xml version="1.0" encoding="utf-8"?>
<a:theme xmlns:a="http://schemas.openxmlformats.org/drawingml/2006/main" name="Section header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B9338468-092A-524D-A971-A74AE8627FFA}"/>
    </a:ext>
  </a:extLst>
</a:theme>
</file>

<file path=ppt/theme/theme4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CE47FC9F-7A95-0D47-BF6A-5061F70F9E84}"/>
    </a:ext>
  </a:extLst>
</a:theme>
</file>

<file path=ppt/theme/theme5.xml><?xml version="1.0" encoding="utf-8"?>
<a:theme xmlns:a="http://schemas.openxmlformats.org/drawingml/2006/main" name="Than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Power Challenge_Presentation Template" id="{E551C5EE-EA2D-544D-8C62-A267CF1450C4}" vid="{8F255468-D23C-8247-8C22-1D964F903FF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E266D31AFDE54C99554B2CA30E7252" ma:contentTypeVersion="29" ma:contentTypeDescription="Create a new document." ma:contentTypeScope="" ma:versionID="116ba5424fb9b89468a4dde2b8c70227">
  <xsd:schema xmlns:xsd="http://www.w3.org/2001/XMLSchema" xmlns:xs="http://www.w3.org/2001/XMLSchema" xmlns:p="http://schemas.microsoft.com/office/2006/metadata/properties" xmlns:ns2="645d329d-3d1b-46e8-bb24-660054c3b4c0" xmlns:ns3="479c2434-e841-4fbf-bcf0-24ba89a77352" targetNamespace="http://schemas.microsoft.com/office/2006/metadata/properties" ma:root="true" ma:fieldsID="3d356af34d8532b7bf678a315b6c5681" ns2:_="" ns3:_="">
    <xsd:import namespace="645d329d-3d1b-46e8-bb24-660054c3b4c0"/>
    <xsd:import namespace="479c2434-e841-4fbf-bcf0-24ba89a773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5d329d-3d1b-46e8-bb24-660054c3b4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39e93a8-92a9-46e5-a79a-ffd70315cc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c2434-e841-4fbf-bcf0-24ba89a7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c0b1381-3947-40de-9856-1ebf36f67d88}" ma:internalName="TaxCatchAll" ma:showField="CatchAllData" ma:web="479c2434-e841-4fbf-bcf0-24ba89a7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5d329d-3d1b-46e8-bb24-660054c3b4c0">
      <Terms xmlns="http://schemas.microsoft.com/office/infopath/2007/PartnerControls"/>
    </lcf76f155ced4ddcb4097134ff3c332f>
    <TaxCatchAll xmlns="479c2434-e841-4fbf-bcf0-24ba89a77352" xsi:nil="true"/>
  </documentManagement>
</p:properties>
</file>

<file path=customXml/itemProps1.xml><?xml version="1.0" encoding="utf-8"?>
<ds:datastoreItem xmlns:ds="http://schemas.openxmlformats.org/officeDocument/2006/customXml" ds:itemID="{05A83652-E7D0-4C4D-8DE1-810C55AD88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528900-7205-4171-BA8C-85670B2CF0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5d329d-3d1b-46e8-bb24-660054c3b4c0"/>
    <ds:schemaRef ds:uri="479c2434-e841-4fbf-bcf0-24ba89a77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A21232-3A8D-43DB-9C23-A0F6370AE556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79c2434-e841-4fbf-bcf0-24ba89a77352"/>
    <ds:schemaRef ds:uri="645d329d-3d1b-46e8-bb24-660054c3b4c0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38</Words>
  <Application>Microsoft Macintosh PowerPoint</Application>
  <PresentationFormat>Widescreen</PresentationFormat>
  <Paragraphs>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Title</vt:lpstr>
      <vt:lpstr>Section header</vt:lpstr>
      <vt:lpstr>Section header_2</vt:lpstr>
      <vt:lpstr>Content</vt:lpstr>
      <vt:lpstr>Thanks</vt:lpstr>
      <vt:lpstr>PowerPoint Presentation</vt:lpstr>
      <vt:lpstr>Kia ora! I’m [name] from [organisation].  I’m a [role].</vt:lpstr>
      <vt:lpstr>PowerPoint Presentation</vt:lpstr>
      <vt:lpstr>A bit about 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Alisa McGrath</dc:creator>
  <cp:lastModifiedBy>Alisa McGrath</cp:lastModifiedBy>
  <cp:revision>10</cp:revision>
  <dcterms:created xsi:type="dcterms:W3CDTF">2024-02-16T02:14:07Z</dcterms:created>
  <dcterms:modified xsi:type="dcterms:W3CDTF">2026-06-29T10:40:15Z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0x010100B5E266D31AFDE54C99554B2CA30E7252</vt:lpwstr>
  </property>
  <property fmtid="{D5CDD505-2E9C-101B-9397-08002B2CF9AE}" pid="3" name="Order">
    <vt:r8>295200</vt:r8>
  </property>
  <property fmtid="{D5CDD505-2E9C-101B-9397-08002B2CF9AE}" pid="4" name="MediaServiceImageTags">
    <vt:lpwstr/>
  </property>
</Properties>
</file>